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diagram – liquid state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54605" y="832585"/>
            <a:ext cx="8371384" cy="5178425"/>
          </a:xfrm>
        </p:spPr>
        <p:txBody>
          <a:bodyPr/>
          <a:lstStyle/>
          <a:p>
            <a:r>
              <a:rPr lang="en-GB" dirty="0"/>
              <a:t>This diagram from a textbook illustrate the particle model for the liquid state.</a:t>
            </a:r>
          </a:p>
          <a:p>
            <a:endParaRPr lang="en-GB" dirty="0"/>
          </a:p>
          <a:p>
            <a:endParaRPr lang="en-GB" dirty="0"/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  <a:p>
            <a:r>
              <a:rPr lang="en-GB" altLang="en-US" dirty="0"/>
              <a:t>State three ways in which you think the diagram is</a:t>
            </a:r>
            <a:r>
              <a:rPr lang="en-GB" altLang="en-US" b="1" dirty="0"/>
              <a:t> a good representation</a:t>
            </a:r>
            <a:r>
              <a:rPr lang="en-GB" altLang="en-US" dirty="0"/>
              <a:t> of the liquid state.</a:t>
            </a:r>
          </a:p>
          <a:p>
            <a:endParaRPr lang="en-GB" dirty="0"/>
          </a:p>
          <a:p>
            <a:r>
              <a:rPr lang="en-GB" altLang="en-US" dirty="0"/>
              <a:t>State three ways in which you think the diagram is</a:t>
            </a:r>
            <a:r>
              <a:rPr lang="en-GB" altLang="en-US" b="1" dirty="0"/>
              <a:t> not an accurate representation</a:t>
            </a:r>
            <a:r>
              <a:rPr lang="en-GB" altLang="en-US" dirty="0"/>
              <a:t> of the liquid state.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0" t="19024" r="16571"/>
          <a:stretch/>
        </p:blipFill>
        <p:spPr>
          <a:xfrm>
            <a:off x="3162082" y="1515291"/>
            <a:ext cx="2312126" cy="227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47</TotalTime>
  <Words>57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Particle diagram – liquid state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diagram – liquid state</dc:title>
  <dc:creator>Helen Harden</dc:creator>
  <cp:lastModifiedBy>HEC Harden</cp:lastModifiedBy>
  <cp:revision>4</cp:revision>
  <dcterms:created xsi:type="dcterms:W3CDTF">2018-02-26T14:45:55Z</dcterms:created>
  <dcterms:modified xsi:type="dcterms:W3CDTF">2018-02-28T14:51:23Z</dcterms:modified>
</cp:coreProperties>
</file>